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7"/>
  </p:notesMasterIdLst>
  <p:sldIdLst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Procedural versus object oriented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Lucas Weaver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Title Lorem Ipsum dolor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Lorem ipsum dolor sit amet, consectetuer adipiscing elit. Maecenas porttitor congue massa.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Nunc viverra imperdiet enim. Fusce est. Vivamus a tellus.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Pellentesque habitant morbi tristique senectus et netus et malesuada fames ac turpis egestas.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51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Tw Cen MT</vt:lpstr>
      <vt:lpstr>Circuit</vt:lpstr>
      <vt:lpstr>Procedural versus object oriented </vt:lpstr>
      <vt:lpstr>Title Lorem Ipsum dolor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versus object oriented </dc:title>
  <dc:creator>Weaver,Lucas J</dc:creator>
  <cp:lastModifiedBy>Weaver,Lucas J</cp:lastModifiedBy>
  <cp:revision>1</cp:revision>
  <dcterms:created xsi:type="dcterms:W3CDTF">2022-04-10T19:31:01Z</dcterms:created>
  <dcterms:modified xsi:type="dcterms:W3CDTF">2022-04-10T19:31:36Z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